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4"/>
  </p:notesMasterIdLst>
  <p:sldIdLst>
    <p:sldId id="275" r:id="rId2"/>
    <p:sldId id="257" r:id="rId3"/>
    <p:sldId id="276" r:id="rId4"/>
    <p:sldId id="263" r:id="rId5"/>
    <p:sldId id="265" r:id="rId6"/>
    <p:sldId id="260" r:id="rId7"/>
    <p:sldId id="269" r:id="rId8"/>
    <p:sldId id="270" r:id="rId9"/>
    <p:sldId id="274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71" autoAdjust="0"/>
  </p:normalViewPr>
  <p:slideViewPr>
    <p:cSldViewPr>
      <p:cViewPr>
        <p:scale>
          <a:sx n="86" d="100"/>
          <a:sy n="86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2030-2629-4FCA-86DD-1339D060A0A4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DAAC-7FB5-4EAD-9831-04E808730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7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4DAAC-7FB5-4EAD-9831-04E808730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5BC1BE-0596-45FD-9658-D7011797BDD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EF5C64-49D8-42D3-8F11-F5ABADD368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6907" y="3581400"/>
            <a:ext cx="5105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Illinois Institute of Technology</a:t>
            </a:r>
          </a:p>
          <a:p>
            <a:pPr marL="0" indent="0" algn="ctr">
              <a:buNone/>
            </a:pPr>
            <a:r>
              <a:rPr lang="en-US" dirty="0" smtClean="0"/>
              <a:t>Chicago, IL, USA</a:t>
            </a:r>
          </a:p>
          <a:p>
            <a:endParaRPr lang="en-US" dirty="0"/>
          </a:p>
        </p:txBody>
      </p:sp>
      <p:pic>
        <p:nvPicPr>
          <p:cNvPr id="5" name="Picture 4" descr="http://savannah.gatech.edu/rec/images/rec_03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9800" y="92964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://msfhq.com/wp-content/uploads/2010/07/illinois-institute-of-technology-logo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625" y="5029200"/>
            <a:ext cx="4051300" cy="929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812800" y="2133600"/>
            <a:ext cx="81788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/>
              <a:t>6</a:t>
            </a:r>
            <a:r>
              <a:rPr lang="en-US" sz="3000" b="1" baseline="30000" dirty="0" smtClean="0"/>
              <a:t>th</a:t>
            </a:r>
            <a:r>
              <a:rPr lang="en-US" sz="3000" b="1" dirty="0" smtClean="0"/>
              <a:t> International Workshop on Reliable Engineering Computing (REC 2014)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209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 for REC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Hyatt </a:t>
            </a:r>
            <a:r>
              <a:rPr lang="en-US" dirty="0"/>
              <a:t>Regency Chicago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9423" t="18590" r="15064" b="45513"/>
          <a:stretch>
            <a:fillRect/>
          </a:stretch>
        </p:blipFill>
        <p:spPr bwMode="auto">
          <a:xfrm>
            <a:off x="304800" y="2454006"/>
            <a:ext cx="463677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www.travelhero.com/graphics/propimages/45/45169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54006"/>
            <a:ext cx="3641337" cy="27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Accessibility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800"/>
            <a:ext cx="5105400" cy="4876800"/>
          </a:xfrm>
        </p:spPr>
        <p:txBody>
          <a:bodyPr/>
          <a:lstStyle/>
          <a:p>
            <a:r>
              <a:rPr lang="en-US" dirty="0"/>
              <a:t>Chicago has two major </a:t>
            </a:r>
            <a:r>
              <a:rPr lang="en-US" dirty="0" smtClean="0"/>
              <a:t>airports</a:t>
            </a:r>
          </a:p>
          <a:p>
            <a:r>
              <a:rPr lang="en-US" dirty="0" smtClean="0"/>
              <a:t>Midway </a:t>
            </a:r>
            <a:r>
              <a:rPr lang="en-US" dirty="0"/>
              <a:t>International </a:t>
            </a:r>
            <a:r>
              <a:rPr lang="en-US" dirty="0" smtClean="0"/>
              <a:t>Airport</a:t>
            </a:r>
            <a:endParaRPr lang="en-US" dirty="0"/>
          </a:p>
          <a:p>
            <a:pPr lvl="1"/>
            <a:r>
              <a:rPr lang="en-US" sz="2400" dirty="0"/>
              <a:t>Located just 15 minutes away from </a:t>
            </a:r>
            <a:r>
              <a:rPr lang="en-US" sz="2400" dirty="0" smtClean="0"/>
              <a:t>IIT</a:t>
            </a:r>
          </a:p>
          <a:p>
            <a:r>
              <a:rPr lang="en-US" dirty="0" smtClean="0"/>
              <a:t>O’Hare </a:t>
            </a:r>
            <a:r>
              <a:rPr lang="en-US" dirty="0"/>
              <a:t>International </a:t>
            </a:r>
            <a:r>
              <a:rPr lang="en-US" dirty="0" smtClean="0"/>
              <a:t>Airport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ne </a:t>
            </a:r>
            <a:r>
              <a:rPr lang="en-US" sz="2400" dirty="0"/>
              <a:t>of the </a:t>
            </a:r>
            <a:r>
              <a:rPr lang="en-US" sz="2400" dirty="0" smtClean="0"/>
              <a:t>largest airports </a:t>
            </a:r>
            <a:r>
              <a:rPr lang="en-US" sz="2400" dirty="0"/>
              <a:t>in the </a:t>
            </a:r>
            <a:r>
              <a:rPr lang="en-US" sz="2400" dirty="0" smtClean="0"/>
              <a:t>world</a:t>
            </a:r>
          </a:p>
          <a:p>
            <a:pPr lvl="1"/>
            <a:r>
              <a:rPr lang="en-US" sz="2400" dirty="0" smtClean="0"/>
              <a:t>Located </a:t>
            </a:r>
            <a:r>
              <a:rPr lang="en-US" sz="2400" dirty="0"/>
              <a:t>approximately 30 minutes away from </a:t>
            </a:r>
            <a:r>
              <a:rPr lang="en-US" sz="2400" dirty="0" smtClean="0"/>
              <a:t>IIT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76400"/>
            <a:ext cx="36861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400" y="353228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IIT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 you in Chicago!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REC 2014 Theme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Reliable Computing for Infrastructures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74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Chicago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Located in the heart of the Midwest US, Chicago is the third largest in the </a:t>
            </a:r>
            <a:r>
              <a:rPr lang="en-US" dirty="0" smtClean="0"/>
              <a:t>country.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http://beautifulplacestovisit.com/wp-content/uploads/2011/03/Chicago_Illinois_051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086" y="2590799"/>
            <a:ext cx="5941060" cy="364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9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Landmarks of Chicago</a:t>
            </a:r>
          </a:p>
        </p:txBody>
      </p:sp>
      <p:pic>
        <p:nvPicPr>
          <p:cNvPr id="5" name="Picture 4" descr="http://thebesttraveldestinations.com/wp-content/uploads/2011/01/sears_tower_willis_tower_chicago_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24365" b="9148"/>
          <a:stretch/>
        </p:blipFill>
        <p:spPr bwMode="auto">
          <a:xfrm>
            <a:off x="533399" y="1447800"/>
            <a:ext cx="2377440" cy="4226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650" y="5791200"/>
            <a:ext cx="278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Willis </a:t>
            </a:r>
            <a:r>
              <a:rPr lang="en-US" b="1" dirty="0" smtClean="0"/>
              <a:t>Tower </a:t>
            </a:r>
            <a:r>
              <a:rPr lang="en-US" dirty="0" smtClean="0"/>
              <a:t>- </a:t>
            </a:r>
            <a:r>
              <a:rPr lang="en-US" dirty="0"/>
              <a:t>tallest building </a:t>
            </a:r>
            <a:r>
              <a:rPr lang="en-US" dirty="0" smtClean="0"/>
              <a:t>in </a:t>
            </a:r>
            <a:r>
              <a:rPr lang="en-US" dirty="0"/>
              <a:t>North America</a:t>
            </a:r>
          </a:p>
        </p:txBody>
      </p:sp>
      <p:pic>
        <p:nvPicPr>
          <p:cNvPr id="6150" name="Picture 6" descr="http://upload.wikimedia.org/wikipedia/commons/9/97/John_Hancock_Ce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20952" b="4416"/>
          <a:stretch/>
        </p:blipFill>
        <p:spPr bwMode="auto">
          <a:xfrm>
            <a:off x="3748314" y="1447800"/>
            <a:ext cx="2209867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62778" y="5805714"/>
            <a:ext cx="278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John Hancock Center</a:t>
            </a:r>
            <a:endParaRPr lang="en-US" dirty="0"/>
          </a:p>
        </p:txBody>
      </p:sp>
      <p:pic>
        <p:nvPicPr>
          <p:cNvPr id="6152" name="Picture 8" descr="http://3.bp.blogspot.com/_oarlCWbmMec/ShtTsZQU3TI/AAAAAAAABYI/UwesrZph9zs/s400/ChicagoRiverTour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4" r="9297"/>
          <a:stretch/>
        </p:blipFill>
        <p:spPr bwMode="auto">
          <a:xfrm>
            <a:off x="6705600" y="1447800"/>
            <a:ext cx="2061029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34578" y="5805714"/>
            <a:ext cx="278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Trump Tower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ityprofile.com/forum/attachments/illinois/10209-chicago-p83030-chicago-art_institute_of_chica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3544"/>
            <a:ext cx="2971800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396077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Art Institute of Chicago </a:t>
            </a:r>
            <a:r>
              <a:rPr lang="en-US" dirty="0" smtClean="0"/>
              <a:t>- largest </a:t>
            </a:r>
          </a:p>
          <a:p>
            <a:pPr algn="ctr"/>
            <a:r>
              <a:rPr lang="en-US" dirty="0" smtClean="0"/>
              <a:t>collection of Impressionist paintings outside of the Louvre in Paris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8175" y="5396077"/>
            <a:ext cx="4116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Museum of Science &amp; Industry</a:t>
            </a:r>
            <a:r>
              <a:rPr lang="en-US" dirty="0"/>
              <a:t> - largest science museum in the Western Hemisphere</a:t>
            </a:r>
            <a:endParaRPr lang="en-US" dirty="0"/>
          </a:p>
        </p:txBody>
      </p:sp>
      <p:pic>
        <p:nvPicPr>
          <p:cNvPr id="7" name="Picture 4" descr="http://www.underconsideration.com/brandnew/archives/museum-of-science-and-industry-lake-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3738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jodyforehand.files.wordpress.com/2012/02/chicago_millennium_pa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/>
          <a:stretch/>
        </p:blipFill>
        <p:spPr bwMode="auto">
          <a:xfrm>
            <a:off x="2347276" y="439057"/>
            <a:ext cx="4023360" cy="2651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4.bp.blogspot.com/-s7X8nA8TmdQ/Ta-xirAPnqI/AAAAAAAAASc/_lbaXnyebUk/s1600/Chicago_Cloud-Gate_20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"/>
          <a:stretch/>
        </p:blipFill>
        <p:spPr bwMode="auto">
          <a:xfrm>
            <a:off x="4464358" y="3471817"/>
            <a:ext cx="456345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47276" y="3090817"/>
            <a:ext cx="40233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Millennium Park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64358" y="6324600"/>
            <a:ext cx="45815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Cloud Gate aka ‘The Bean’</a:t>
            </a:r>
            <a:endParaRPr lang="en-US" b="1" dirty="0"/>
          </a:p>
        </p:txBody>
      </p:sp>
      <p:pic>
        <p:nvPicPr>
          <p:cNvPr id="2052" name="Picture 4" descr="http://blog.jacobarinphotography.com/wp-content/uploads/2009/05/jay-pritzker-pavilion-blog-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5" y="3489960"/>
            <a:ext cx="427395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2256" y="6324600"/>
            <a:ext cx="427395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Jay </a:t>
            </a:r>
            <a:r>
              <a:rPr lang="en-US" b="1" dirty="0" err="1" smtClean="0"/>
              <a:t>Pritzker</a:t>
            </a:r>
            <a:r>
              <a:rPr lang="en-US" b="1" dirty="0" smtClean="0"/>
              <a:t> Pavilion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0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Illinois Institute of Technology </a:t>
            </a:r>
            <a:r>
              <a:rPr lang="en-US" dirty="0" smtClean="0"/>
              <a:t>(IIT)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Founded </a:t>
            </a:r>
            <a:r>
              <a:rPr lang="en-US" dirty="0"/>
              <a:t>in </a:t>
            </a:r>
            <a:r>
              <a:rPr lang="en-US" dirty="0" smtClean="0"/>
              <a:t>1894, IIT </a:t>
            </a:r>
            <a:r>
              <a:rPr lang="en-US" dirty="0" smtClean="0"/>
              <a:t>offers </a:t>
            </a:r>
            <a:r>
              <a:rPr lang="en-US" dirty="0"/>
              <a:t>programs in engineering, architecture, the sciences, humanities, psychology, business, law, and </a:t>
            </a:r>
            <a:r>
              <a:rPr lang="en-US" dirty="0" smtClean="0"/>
              <a:t>design.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1976, the American Institute of Architects designated </a:t>
            </a:r>
            <a:r>
              <a:rPr lang="en-US" dirty="0" smtClean="0"/>
              <a:t>IIT as </a:t>
            </a:r>
            <a:r>
              <a:rPr lang="en-US" dirty="0"/>
              <a:t>one of the 200 most important works of architecture in </a:t>
            </a:r>
            <a:r>
              <a:rPr lang="en-US" dirty="0" smtClean="0"/>
              <a:t>US.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8" name="Picture 4" descr="http://www.glasssteelandstone.com/Images/US/Chicago1/NearSouthSide/IITMainBuilding-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0" b="5200"/>
          <a:stretch/>
        </p:blipFill>
        <p:spPr bwMode="auto">
          <a:xfrm>
            <a:off x="5638800" y="163068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Significance of IIT</a:t>
            </a:r>
            <a:endParaRPr lang="en-US" dirty="0"/>
          </a:p>
        </p:txBody>
      </p:sp>
      <p:pic>
        <p:nvPicPr>
          <p:cNvPr id="4" name="Picture 3" descr="http://4.bp.blogspot.com/_rlhZCdZl2is/Sere0gKR9OI/AAAAAAAAKgA/CdvJcmz-rGU/s400/iit+crown+hall+mies+chica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52120"/>
            <a:ext cx="343027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chronicle.com/images/photos/biz/blogPost/5132_trainIIT400x2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r="4983"/>
          <a:stretch/>
        </p:blipFill>
        <p:spPr bwMode="auto">
          <a:xfrm>
            <a:off x="4947920" y="1552120"/>
            <a:ext cx="36156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1" y="4390388"/>
            <a:ext cx="3430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S.R. Crown Hall </a:t>
            </a:r>
            <a:r>
              <a:rPr lang="en-US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- National Historic Landmark, regarded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as </a:t>
            </a:r>
            <a:r>
              <a:rPr lang="en-US" dirty="0" err="1">
                <a:latin typeface="+mj-lt"/>
              </a:rPr>
              <a:t>Mies</a:t>
            </a:r>
            <a:r>
              <a:rPr lang="en-US" dirty="0">
                <a:latin typeface="+mj-lt"/>
              </a:rPr>
              <a:t> van der </a:t>
            </a:r>
            <a:r>
              <a:rPr lang="en-US" dirty="0" err="1">
                <a:latin typeface="+mj-lt"/>
              </a:rPr>
              <a:t>Rohe's</a:t>
            </a:r>
            <a:r>
              <a:rPr lang="en-US" dirty="0">
                <a:latin typeface="+mj-lt"/>
              </a:rPr>
              <a:t> masterpiece</a:t>
            </a:r>
            <a:r>
              <a:rPr lang="en-US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6398" y="4436554"/>
            <a:ext cx="416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McCormick Tribune Campus Center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6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 2014 Schedule at IIT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09371"/>
              </p:ext>
            </p:extLst>
          </p:nvPr>
        </p:nvGraphicFramePr>
        <p:xfrm>
          <a:off x="1905000" y="1981200"/>
          <a:ext cx="5714999" cy="3745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527"/>
                <a:gridCol w="718298"/>
                <a:gridCol w="1357523"/>
                <a:gridCol w="1357523"/>
                <a:gridCol w="1358128"/>
              </a:tblGrid>
              <a:tr h="203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 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 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 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 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203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8:00 - 8:30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Opening </a:t>
                      </a:r>
                      <a:r>
                        <a:rPr lang="en-US" sz="1000" dirty="0" smtClean="0">
                          <a:effectLst/>
                        </a:rPr>
                        <a:t>remarks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203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8:30 -10:30 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Session </a:t>
                      </a:r>
                      <a:r>
                        <a:rPr lang="en-US" sz="1000" dirty="0" smtClean="0">
                          <a:effectLst/>
                        </a:rPr>
                        <a:t>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380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10:30 - 11:00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Break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Break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Break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380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11:00 - 12:20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380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12:20 - 13:30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380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13:30 - 14:50 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II continued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II continued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Closing remarks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380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14:50 - 15:20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Break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Break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Chicago Architectural Tour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  <a:tr h="380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15:20 - 17:00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III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Session III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19:00 - 21:00 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Welcome Reception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Dinner Banquet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06" marR="591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208</TotalTime>
  <Words>310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PowerPoint Presentation</vt:lpstr>
      <vt:lpstr> REC 2014 Theme </vt:lpstr>
      <vt:lpstr> Chicago</vt:lpstr>
      <vt:lpstr>Landmarks of Chicago</vt:lpstr>
      <vt:lpstr>PowerPoint Presentation</vt:lpstr>
      <vt:lpstr>PowerPoint Presentation</vt:lpstr>
      <vt:lpstr>Illinois Institute of Technology (IIT)</vt:lpstr>
      <vt:lpstr>Architectural Significance of IIT</vt:lpstr>
      <vt:lpstr>REC 2014 Schedule at IIT</vt:lpstr>
      <vt:lpstr>Accommodation for REC 2014</vt:lpstr>
      <vt:lpstr>Accessibility 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International Workshop  on Reliable Engineering Computing</dc:title>
  <dc:creator>mehdi</dc:creator>
  <cp:lastModifiedBy>M</cp:lastModifiedBy>
  <cp:revision>37</cp:revision>
  <dcterms:created xsi:type="dcterms:W3CDTF">2012-06-13T16:40:54Z</dcterms:created>
  <dcterms:modified xsi:type="dcterms:W3CDTF">2012-06-14T04:45:02Z</dcterms:modified>
</cp:coreProperties>
</file>